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 autoAdjust="0"/>
    <p:restoredTop sz="94645" autoAdjust="0"/>
  </p:normalViewPr>
  <p:slideViewPr>
    <p:cSldViewPr snapToGrid="0">
      <p:cViewPr>
        <p:scale>
          <a:sx n="50" d="100"/>
          <a:sy n="50" d="100"/>
        </p:scale>
        <p:origin x="7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8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DDC7-2EA3-4FA0-9649-F845B5A1EA2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12B2-779E-42DE-8624-01291533D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yuntamientopadrelascasas.gob.do/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yuntameintopcasas@hot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yuntameintopcasas@hotmail.com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ayuntamientopadrelascasas.gob.d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yuntameintopcasas@hotmail.com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ayuntamientopadrelascasas.gob.d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yuntameintopcasas@hotmail.com" TargetMode="External"/><Relationship Id="rId2" Type="http://schemas.openxmlformats.org/officeDocument/2006/relationships/hyperlink" Target="http://ayuntamientopadrelascasas.gob.d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yuntameintopcasas@hotmail.com" TargetMode="External"/><Relationship Id="rId2" Type="http://schemas.openxmlformats.org/officeDocument/2006/relationships/hyperlink" Target="http://ayuntamientopadrelascasas.gob.d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yuntameintopcasas@hotmail.com" TargetMode="External"/><Relationship Id="rId2" Type="http://schemas.openxmlformats.org/officeDocument/2006/relationships/hyperlink" Target="http://ayuntamientopadrelascasas.gob.d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9990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6" name="Rectángulo 5"/>
          <p:cNvSpPr/>
          <p:nvPr/>
        </p:nvSpPr>
        <p:spPr>
          <a:xfrm>
            <a:off x="762000" y="6353066"/>
            <a:ext cx="102793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20"/>
              </a:lnSpc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más información visitar: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http://ayuntamientopadrelascasas.gob.do/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ctr">
              <a:lnSpc>
                <a:spcPts val="1340"/>
              </a:lnSpc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ayuntameintopcasas@hotmail.com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 comuníquese con nosotros al 809-521-0055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429823" y="3060113"/>
            <a:ext cx="5824346" cy="229193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Boletín Municipal </a:t>
            </a:r>
          </a:p>
          <a:p>
            <a:pPr algn="ctr"/>
            <a:r>
              <a:rPr lang="es-E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Actos Gobierno 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87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2000" y="6353066"/>
            <a:ext cx="102793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20"/>
              </a:lnSpc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más información visitar: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http://ayuntamientopadrelascasas.gob.do/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ctr">
              <a:lnSpc>
                <a:spcPts val="1340"/>
              </a:lnSpc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ayuntameintopcasas@hotmail.com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 comuníquese con nosotros al 809-521-0055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5154" y="3490744"/>
            <a:ext cx="11582427" cy="286232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Dentro de la Jornada de Ampliación del Cementerio </a:t>
            </a: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Padre Camilo Boesman en el Sector Ocoa Viejo </a:t>
            </a:r>
            <a:r>
              <a:rPr lang="es-DO" sz="2400" dirty="0" smtClean="0"/>
              <a:t>se construyeron de </a:t>
            </a:r>
            <a:r>
              <a:rPr lang="es-DO" sz="2400" dirty="0"/>
              <a:t>8 nichos </a:t>
            </a:r>
            <a:r>
              <a:rPr lang="es-DO" sz="2400" dirty="0" smtClean="0"/>
              <a:t>municipales</a:t>
            </a:r>
            <a:r>
              <a:rPr lang="es-DO" sz="2400" dirty="0"/>
              <a:t> </a:t>
            </a:r>
            <a:r>
              <a:rPr lang="es-DO" sz="2400" dirty="0" smtClean="0"/>
              <a:t>con esta </a:t>
            </a:r>
            <a:r>
              <a:rPr lang="es-DO" sz="2400" dirty="0"/>
              <a:t>partida </a:t>
            </a:r>
            <a:r>
              <a:rPr lang="es-DO" sz="2400" dirty="0" smtClean="0"/>
              <a:t> se completan  </a:t>
            </a:r>
            <a:r>
              <a:rPr lang="es-DO" sz="2400" dirty="0"/>
              <a:t>los 38 </a:t>
            </a:r>
            <a:r>
              <a:rPr lang="es-DO" sz="2400" dirty="0" smtClean="0"/>
              <a:t>nichos proyectados. El </a:t>
            </a:r>
            <a:r>
              <a:rPr lang="es-DO" sz="2400" dirty="0"/>
              <a:t>Ayuntamiento Municipal de Padre las </a:t>
            </a:r>
            <a:r>
              <a:rPr lang="es-DO" sz="2400" dirty="0" smtClean="0"/>
              <a:t>Casas, </a:t>
            </a:r>
            <a:r>
              <a:rPr lang="es-DO" sz="2400" dirty="0"/>
              <a:t>de la mano con el pueblo.</a:t>
            </a:r>
          </a:p>
          <a:p>
            <a:pPr algn="just">
              <a:lnSpc>
                <a:spcPct val="200000"/>
              </a:lnSpc>
            </a:pPr>
            <a:endParaRPr lang="es-DO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-7215"/>
            <a:ext cx="11362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b="1" dirty="0" smtClean="0">
                <a:latin typeface="Monotype Corsiva" panose="03010101010201010101" pitchFamily="66" charset="0"/>
              </a:rPr>
              <a:t>      </a:t>
            </a:r>
            <a:r>
              <a:rPr lang="es-DO" sz="4000" b="1" dirty="0" smtClean="0">
                <a:latin typeface="Monotype Corsiva" panose="03010101010201010101" pitchFamily="66" charset="0"/>
              </a:rPr>
              <a:t>     </a:t>
            </a:r>
            <a:r>
              <a:rPr lang="es-DO" sz="4000" dirty="0" smtClean="0">
                <a:latin typeface="Monotype Corsiva" panose="03010101010201010101" pitchFamily="66" charset="0"/>
              </a:rPr>
              <a:t>Ampliación Cementerio  Padr</a:t>
            </a:r>
            <a:r>
              <a:rPr lang="es-DO" sz="4000" dirty="0" smtClean="0">
                <a:latin typeface="Monotype Corsiva" panose="03010101010201010101" pitchFamily="66" charset="0"/>
              </a:rPr>
              <a:t>e Camilo Boesman </a:t>
            </a:r>
            <a:endParaRPr lang="es-DO" sz="3600" dirty="0">
              <a:latin typeface="Monotype Corsiva" panose="03010101010201010101" pitchFamily="66" charset="0"/>
            </a:endParaRPr>
          </a:p>
        </p:txBody>
      </p:sp>
      <p:sp>
        <p:nvSpPr>
          <p:cNvPr id="2" name="AutoShape 2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3" name="AutoShape 4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9" y="671367"/>
            <a:ext cx="2657149" cy="27703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8" y="671367"/>
            <a:ext cx="2720316" cy="27703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650804"/>
            <a:ext cx="2684904" cy="2817559"/>
          </a:xfrm>
          <a:prstGeom prst="rect">
            <a:avLst/>
          </a:prstGeom>
        </p:spPr>
      </p:pic>
      <p:pic>
        <p:nvPicPr>
          <p:cNvPr id="12" name="Picture 2" descr="Puede ser una imagen de al aire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18" y="671367"/>
            <a:ext cx="2646710" cy="27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2000" y="6353066"/>
            <a:ext cx="102793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20"/>
              </a:lnSpc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más información visitar: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http://ayuntamientopadrelascasas.gob.do/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ctr">
              <a:lnSpc>
                <a:spcPts val="1340"/>
              </a:lnSpc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ayuntameintopcasas@hotmail.com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 comuníquese con nosotros al 809-521-0055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5154" y="3490744"/>
            <a:ext cx="11582427" cy="286232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400" dirty="0"/>
              <a:t>La alcaldía colaborando en la elaboración de murales a gran escala en espacios escolares.</a:t>
            </a:r>
          </a:p>
          <a:p>
            <a:pPr>
              <a:lnSpc>
                <a:spcPct val="200000"/>
              </a:lnSpc>
            </a:pPr>
            <a:r>
              <a:rPr lang="es-DO" sz="2400" dirty="0"/>
              <a:t>Retorno a clase semipresencial con alegría.</a:t>
            </a:r>
          </a:p>
          <a:p>
            <a:pPr>
              <a:lnSpc>
                <a:spcPct val="200000"/>
              </a:lnSpc>
            </a:pPr>
            <a:r>
              <a:rPr lang="es-DO" sz="2400" dirty="0"/>
              <a:t>El Ayuntamiento Municipal de Padre las </a:t>
            </a:r>
            <a:r>
              <a:rPr lang="es-DO" sz="2400" dirty="0" smtClean="0"/>
              <a:t>Casas, </a:t>
            </a:r>
            <a:r>
              <a:rPr lang="es-DO" sz="2400" dirty="0"/>
              <a:t>es educación, somos escuela.</a:t>
            </a:r>
          </a:p>
          <a:p>
            <a:pPr algn="just">
              <a:lnSpc>
                <a:spcPct val="200000"/>
              </a:lnSpc>
            </a:pPr>
            <a:endParaRPr lang="es-DO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-7215"/>
            <a:ext cx="11362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b="1" dirty="0" smtClean="0">
                <a:latin typeface="Monotype Corsiva" panose="03010101010201010101" pitchFamily="66" charset="0"/>
              </a:rPr>
              <a:t>      </a:t>
            </a:r>
            <a:r>
              <a:rPr lang="es-DO" sz="4000" b="1" dirty="0" smtClean="0">
                <a:latin typeface="Monotype Corsiva" panose="03010101010201010101" pitchFamily="66" charset="0"/>
              </a:rPr>
              <a:t>     </a:t>
            </a:r>
            <a:r>
              <a:rPr lang="es-DO" sz="4000" dirty="0" smtClean="0">
                <a:latin typeface="Monotype Corsiva" panose="03010101010201010101" pitchFamily="66" charset="0"/>
              </a:rPr>
              <a:t>Construcción</a:t>
            </a:r>
            <a:r>
              <a:rPr lang="es-DO" sz="4000" dirty="0" smtClean="0">
                <a:latin typeface="Monotype Corsiva" panose="03010101010201010101" pitchFamily="66" charset="0"/>
              </a:rPr>
              <a:t> de Murales a gran escala </a:t>
            </a:r>
            <a:endParaRPr lang="es-DO" sz="3600" dirty="0">
              <a:latin typeface="Monotype Corsiva" panose="03010101010201010101" pitchFamily="66" charset="0"/>
            </a:endParaRPr>
          </a:p>
        </p:txBody>
      </p:sp>
      <p:sp>
        <p:nvSpPr>
          <p:cNvPr id="2" name="AutoShape 2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3" name="AutoShape 4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817023"/>
            <a:ext cx="2701885" cy="24851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44" y="817023"/>
            <a:ext cx="2782513" cy="24851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20" y="817023"/>
            <a:ext cx="3604923" cy="2485121"/>
          </a:xfrm>
          <a:prstGeom prst="rect">
            <a:avLst/>
          </a:prstGeom>
        </p:spPr>
      </p:pic>
      <p:pic>
        <p:nvPicPr>
          <p:cNvPr id="2050" name="Picture 2" descr="Puede ser una imagen de carrete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17023"/>
            <a:ext cx="2743200" cy="24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2000" y="6353066"/>
            <a:ext cx="102793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20"/>
              </a:lnSpc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más información visitar: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http://ayuntamientopadrelascasas.gob.do/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ctr">
              <a:lnSpc>
                <a:spcPts val="1340"/>
              </a:lnSpc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ayuntameintopcasas@hotmail.com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 comuníquese con nosotros al 809-521-0055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5154" y="3490744"/>
            <a:ext cx="11582427" cy="156966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400" dirty="0"/>
              <a:t>Nuestras brigadas siguen indetenible en la construcción de aceras y contenes en la calle Duarte, sector Buena Vista - Los </a:t>
            </a:r>
            <a:r>
              <a:rPr lang="es-DO" sz="2400" dirty="0" err="1"/>
              <a:t>Multi</a:t>
            </a:r>
            <a:r>
              <a:rPr lang="es-DO" sz="2400" dirty="0"/>
              <a:t>...</a:t>
            </a:r>
            <a:endParaRPr lang="es-DO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-7215"/>
            <a:ext cx="11884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b="1" dirty="0" smtClean="0">
                <a:latin typeface="Monotype Corsiva" panose="03010101010201010101" pitchFamily="66" charset="0"/>
              </a:rPr>
              <a:t>      </a:t>
            </a:r>
            <a:r>
              <a:rPr lang="es-DO" sz="4000" b="1" dirty="0" smtClean="0">
                <a:latin typeface="Monotype Corsiva" panose="03010101010201010101" pitchFamily="66" charset="0"/>
              </a:rPr>
              <a:t>     Construcción de Aceras y Contenes </a:t>
            </a:r>
            <a:endParaRPr lang="es-DO" sz="3600" b="1" dirty="0">
              <a:latin typeface="Monotype Corsiva" panose="03010101010201010101" pitchFamily="66" charset="0"/>
            </a:endParaRPr>
          </a:p>
        </p:txBody>
      </p:sp>
      <p:sp>
        <p:nvSpPr>
          <p:cNvPr id="2" name="AutoShape 2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3" name="AutoShape 4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3074" name="Picture 2" descr="Puede ser una imagen de carretera y ár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17012"/>
            <a:ext cx="3179010" cy="26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ede ser una imagen de árbol y carret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47" y="700672"/>
            <a:ext cx="3255282" cy="27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lob:https://web.whatsapp.com/fcba5534-0474-42ce-9a7b-f34ded63cc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7" y="789259"/>
            <a:ext cx="3668123" cy="26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2000" y="6353066"/>
            <a:ext cx="102793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20"/>
              </a:lnSpc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más información visitar: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http://ayuntamientopadrelascasas.gob.do/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ctr">
              <a:lnSpc>
                <a:spcPts val="1340"/>
              </a:lnSpc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ayuntameintopcasas@hotmail.com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 comuníquese con nosotros al 809-521-0055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87229" y="621578"/>
            <a:ext cx="7939987" cy="544764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400" dirty="0"/>
              <a:t>Wilmore Apolinar Morel, alcalde, rinde cuentas de su primer año de </a:t>
            </a:r>
            <a:r>
              <a:rPr lang="es-DO" sz="2400" dirty="0" smtClean="0"/>
              <a:t>gestión, ofreció </a:t>
            </a:r>
            <a:r>
              <a:rPr lang="es-DO" sz="2400" dirty="0"/>
              <a:t>a los presentes, radio oyente, influencer, seguidores de las redes sociales y medios de comunicación un informe detallado de las principales ejecutorias, gestión financiera y las proyecciones para el 2021.</a:t>
            </a:r>
          </a:p>
          <a:p>
            <a:pPr algn="just">
              <a:lnSpc>
                <a:spcPct val="150000"/>
              </a:lnSpc>
            </a:pPr>
            <a:r>
              <a:rPr lang="es-DO" sz="2400" dirty="0"/>
              <a:t>Dentro de las proyecciones destacó:</a:t>
            </a:r>
          </a:p>
          <a:p>
            <a:pPr algn="just">
              <a:lnSpc>
                <a:spcPct val="150000"/>
              </a:lnSpc>
            </a:pPr>
            <a:r>
              <a:rPr lang="es-DO" sz="2400" dirty="0"/>
              <a:t>La construcción de la anhelada funeraria </a:t>
            </a:r>
            <a:r>
              <a:rPr lang="es-DO" sz="2400" dirty="0" smtClean="0"/>
              <a:t>municipal.</a:t>
            </a:r>
          </a:p>
          <a:p>
            <a:pPr algn="just">
              <a:lnSpc>
                <a:spcPct val="150000"/>
              </a:lnSpc>
            </a:pPr>
            <a:r>
              <a:rPr lang="es-DO" sz="2400" dirty="0" smtClean="0"/>
              <a:t>La </a:t>
            </a:r>
            <a:r>
              <a:rPr lang="es-DO" sz="2400" dirty="0"/>
              <a:t>remoción y renovación del parque municipal.</a:t>
            </a:r>
          </a:p>
          <a:p>
            <a:pPr algn="just">
              <a:lnSpc>
                <a:spcPct val="150000"/>
              </a:lnSpc>
            </a:pPr>
            <a:r>
              <a:rPr lang="es-DO" sz="2400" dirty="0"/>
              <a:t>La construcción de la parada fotográfica</a:t>
            </a:r>
            <a:r>
              <a:rPr lang="es-DO" sz="2400" dirty="0" smtClean="0"/>
              <a:t>.</a:t>
            </a:r>
          </a:p>
          <a:p>
            <a:pPr algn="just"/>
            <a:r>
              <a:rPr lang="es-DO" sz="2400" dirty="0" smtClean="0"/>
              <a:t>Entre otras ….</a:t>
            </a:r>
            <a:endParaRPr lang="es-DO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-7215"/>
            <a:ext cx="11884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b="1" dirty="0" smtClean="0">
                <a:latin typeface="Monotype Corsiva" panose="03010101010201010101" pitchFamily="66" charset="0"/>
              </a:rPr>
              <a:t>      </a:t>
            </a:r>
            <a:r>
              <a:rPr lang="es-DO" sz="4000" b="1" dirty="0" smtClean="0">
                <a:latin typeface="Monotype Corsiva" panose="03010101010201010101" pitchFamily="66" charset="0"/>
              </a:rPr>
              <a:t>     Rendición de Cuentas</a:t>
            </a:r>
            <a:endParaRPr lang="es-DO" sz="3600" b="1" dirty="0">
              <a:latin typeface="Monotype Corsiva" panose="03010101010201010101" pitchFamily="66" charset="0"/>
            </a:endParaRPr>
          </a:p>
        </p:txBody>
      </p:sp>
      <p:sp>
        <p:nvSpPr>
          <p:cNvPr id="2" name="AutoShape 2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3" name="AutoShape 4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5" name="AutoShape 6" descr="blob:https://web.whatsapp.com/fcba5534-0474-42ce-9a7b-f34ded63cc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4" y="621578"/>
            <a:ext cx="3824896" cy="20450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823036"/>
            <a:ext cx="3902075" cy="33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2000" y="6353066"/>
            <a:ext cx="102793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20"/>
              </a:lnSpc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más información visitar: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http://ayuntamientopadrelascasas.gob.do/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ctr">
              <a:lnSpc>
                <a:spcPts val="1340"/>
              </a:lnSpc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ayuntameintopcasas@hotmail.com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 comuníquese con nosotros al 809-521-0055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87229" y="621578"/>
            <a:ext cx="7939987" cy="548271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400" dirty="0"/>
              <a:t>Dando cumplimiento a las proyecciones de la alcaldía para este segundo año de gestión.</a:t>
            </a:r>
          </a:p>
          <a:p>
            <a:pPr algn="just">
              <a:lnSpc>
                <a:spcPct val="250000"/>
              </a:lnSpc>
            </a:pPr>
            <a:r>
              <a:rPr lang="es-DO" sz="2400" dirty="0"/>
              <a:t>En el día de ayer le fue entregada una bomba de agua a la comunidad del Jobo y en adicción, se está construyendo un acueducto con los fondos del Presupuesto Participativo 2020.</a:t>
            </a:r>
          </a:p>
          <a:p>
            <a:pPr algn="just">
              <a:lnSpc>
                <a:spcPct val="250000"/>
              </a:lnSpc>
            </a:pPr>
            <a:r>
              <a:rPr lang="es-DO" sz="2400" dirty="0"/>
              <a:t>Seguimos en apoyo a nuestras comunidades.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7975" y="-7215"/>
            <a:ext cx="11884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b="1" dirty="0" smtClean="0">
                <a:latin typeface="Monotype Corsiva" panose="03010101010201010101" pitchFamily="66" charset="0"/>
              </a:rPr>
              <a:t>      </a:t>
            </a:r>
            <a:r>
              <a:rPr lang="es-DO" sz="4000" b="1" dirty="0" smtClean="0">
                <a:latin typeface="Monotype Corsiva" panose="03010101010201010101" pitchFamily="66" charset="0"/>
              </a:rPr>
              <a:t>         Entrega de </a:t>
            </a:r>
            <a:r>
              <a:rPr lang="es-DO" sz="4000" b="1" smtClean="0">
                <a:latin typeface="Monotype Corsiva" panose="03010101010201010101" pitchFamily="66" charset="0"/>
              </a:rPr>
              <a:t>Bomba de </a:t>
            </a:r>
            <a:r>
              <a:rPr lang="es-DO" sz="4000" b="1" dirty="0" smtClean="0">
                <a:latin typeface="Monotype Corsiva" panose="03010101010201010101" pitchFamily="66" charset="0"/>
              </a:rPr>
              <a:t>agua en el Jobo</a:t>
            </a:r>
            <a:endParaRPr lang="es-DO" sz="3600" b="1" dirty="0">
              <a:latin typeface="Monotype Corsiva" panose="03010101010201010101" pitchFamily="66" charset="0"/>
            </a:endParaRPr>
          </a:p>
        </p:txBody>
      </p:sp>
      <p:sp>
        <p:nvSpPr>
          <p:cNvPr id="2" name="AutoShape 2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3" name="AutoShape 4" descr="blob:https://web.whatsapp.com/dadf7344-2c19-4a2d-8e49-2111a9f02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5" name="AutoShape 6" descr="blob:https://web.whatsapp.com/fcba5534-0474-42ce-9a7b-f34ded63cc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15823"/>
            <a:ext cx="3965575" cy="28598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483704"/>
            <a:ext cx="3965575" cy="26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382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YOARKI BELTRE SEVERINO</dc:creator>
  <cp:lastModifiedBy>inter core i3</cp:lastModifiedBy>
  <cp:revision>50</cp:revision>
  <dcterms:created xsi:type="dcterms:W3CDTF">2020-07-10T19:25:51Z</dcterms:created>
  <dcterms:modified xsi:type="dcterms:W3CDTF">2021-05-04T13:44:37Z</dcterms:modified>
</cp:coreProperties>
</file>